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3"/>
  </p:notesMasterIdLst>
  <p:handoutMasterIdLst>
    <p:handoutMasterId r:id="rId16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FB0CF-FA6B-979D-9036-4304AB9D8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522" y="2437377"/>
            <a:ext cx="8428913" cy="3745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523" y="1116849"/>
            <a:ext cx="2601745" cy="301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64261</TotalTime>
  <Words>5902</Words>
  <Application>Microsoft Office PowerPoint</Application>
  <PresentationFormat>Widescreen</PresentationFormat>
  <Paragraphs>1257</Paragraphs>
  <Slides>158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205</cp:revision>
  <dcterms:created xsi:type="dcterms:W3CDTF">2024-05-25T18:34:36Z</dcterms:created>
  <dcterms:modified xsi:type="dcterms:W3CDTF">2024-08-12T02:25:45Z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